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DDE8"/>
    <a:srgbClr val="E28F5C"/>
    <a:srgbClr val="105CD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9EA7B-DCAE-4C40-8214-6608D22CB925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F89E-91FE-48EB-B8A9-726608FA84B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9EA7B-DCAE-4C40-8214-6608D22CB925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F89E-91FE-48EB-B8A9-726608FA84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9EA7B-DCAE-4C40-8214-6608D22CB925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F89E-91FE-48EB-B8A9-726608FA84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9EA7B-DCAE-4C40-8214-6608D22CB925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F89E-91FE-48EB-B8A9-726608FA84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9EA7B-DCAE-4C40-8214-6608D22CB925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58EF89E-91FE-48EB-B8A9-726608FA84B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9EA7B-DCAE-4C40-8214-6608D22CB925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F89E-91FE-48EB-B8A9-726608FA84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9EA7B-DCAE-4C40-8214-6608D22CB925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F89E-91FE-48EB-B8A9-726608FA84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9EA7B-DCAE-4C40-8214-6608D22CB925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F89E-91FE-48EB-B8A9-726608FA84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9EA7B-DCAE-4C40-8214-6608D22CB925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F89E-91FE-48EB-B8A9-726608FA84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9EA7B-DCAE-4C40-8214-6608D22CB925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F89E-91FE-48EB-B8A9-726608FA84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9EA7B-DCAE-4C40-8214-6608D22CB925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F89E-91FE-48EB-B8A9-726608FA84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A39EA7B-DCAE-4C40-8214-6608D22CB925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58EF89E-91FE-48EB-B8A9-726608FA84BA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000240"/>
            <a:ext cx="7815290" cy="1457334"/>
          </a:xfrm>
        </p:spPr>
        <p:txBody>
          <a:bodyPr>
            <a:noAutofit/>
          </a:bodyPr>
          <a:lstStyle/>
          <a:p>
            <a:r>
              <a:rPr lang="ru-RU" sz="9600" dirty="0" smtClean="0">
                <a:solidFill>
                  <a:srgbClr val="88DDE8"/>
                </a:solidFill>
                <a:latin typeface="+mn-lt"/>
              </a:rPr>
              <a:t>Русский костюм</a:t>
            </a:r>
            <a:endParaRPr lang="ru-RU" sz="9600" dirty="0">
              <a:solidFill>
                <a:srgbClr val="88DDE8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286256"/>
            <a:ext cx="6400800" cy="17526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Национальные традиции в культуре народов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14290"/>
            <a:ext cx="4891679" cy="632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42852"/>
            <a:ext cx="4181898" cy="653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71736" y="285728"/>
            <a:ext cx="4142061" cy="6209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85728"/>
            <a:ext cx="4027832" cy="620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14290"/>
            <a:ext cx="4569067" cy="645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42852"/>
            <a:ext cx="57150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071678"/>
            <a:ext cx="57150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3857628"/>
            <a:ext cx="44862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5357826"/>
            <a:ext cx="3810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5357826"/>
            <a:ext cx="392909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42852"/>
            <a:ext cx="571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2214554"/>
            <a:ext cx="57150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4572008"/>
            <a:ext cx="5715000" cy="208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071546"/>
            <a:ext cx="7201290" cy="496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761952"/>
            <a:ext cx="7853559" cy="5232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3639083" cy="545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571480"/>
            <a:ext cx="3730685" cy="544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285860"/>
            <a:ext cx="6829444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08" y="1500174"/>
            <a:ext cx="5043494" cy="47091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66725"/>
            <a:ext cx="76200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357166"/>
            <a:ext cx="6572296" cy="59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500042"/>
            <a:ext cx="6062982" cy="587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1857364"/>
            <a:ext cx="493395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42862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857364"/>
            <a:ext cx="47625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642918"/>
            <a:ext cx="3810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14290"/>
            <a:ext cx="3257235" cy="6468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14612" y="571480"/>
            <a:ext cx="3819183" cy="586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85728"/>
            <a:ext cx="4107679" cy="629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642918"/>
            <a:ext cx="6928123" cy="602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42852"/>
            <a:ext cx="4347791" cy="6554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357166"/>
            <a:ext cx="5443315" cy="6144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428604"/>
            <a:ext cx="6312884" cy="5882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E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135</TotalTime>
  <Words>7</Words>
  <Application>Microsoft Office PowerPoint</Application>
  <PresentationFormat>Экран (4:3)</PresentationFormat>
  <Paragraphs>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Апекс</vt:lpstr>
      <vt:lpstr>Русский костюм</vt:lpstr>
      <vt:lpstr>Слайд 2</vt:lpstr>
      <vt:lpstr>Слайд 3</vt:lpstr>
      <vt:lpstr>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костюм</dc:title>
  <dc:creator>Admin</dc:creator>
  <cp:lastModifiedBy>Admin</cp:lastModifiedBy>
  <cp:revision>14</cp:revision>
  <dcterms:created xsi:type="dcterms:W3CDTF">2013-10-16T21:42:14Z</dcterms:created>
  <dcterms:modified xsi:type="dcterms:W3CDTF">2013-10-16T23:58:13Z</dcterms:modified>
</cp:coreProperties>
</file>